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90" y="-2088"/>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F5F75F-67F2-4154-A66F-5580E25AF690}" type="datetimeFigureOut">
              <a:rPr lang="el-GR" smtClean="0"/>
              <a:t>28/12/2023</a:t>
            </a:fld>
            <a:endParaRPr lang="el-GR"/>
          </a:p>
        </p:txBody>
      </p:sp>
      <p:sp>
        <p:nvSpPr>
          <p:cNvPr id="4" name="Θέση εικόνας διαφάνειας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18627-8C06-4FCB-B4F1-AEFDA819EAB0}" type="slidenum">
              <a:rPr lang="el-GR" smtClean="0"/>
              <a:t>‹#›</a:t>
            </a:fld>
            <a:endParaRPr lang="el-GR"/>
          </a:p>
        </p:txBody>
      </p:sp>
    </p:spTree>
    <p:extLst>
      <p:ext uri="{BB962C8B-B14F-4D97-AF65-F5344CB8AC3E}">
        <p14:creationId xmlns:p14="http://schemas.microsoft.com/office/powerpoint/2010/main" val="3261723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CD18627-8C06-4FCB-B4F1-AEFDA819EAB0}" type="slidenum">
              <a:rPr lang="el-GR" smtClean="0"/>
              <a:t>1</a:t>
            </a:fld>
            <a:endParaRPr lang="el-GR"/>
          </a:p>
        </p:txBody>
      </p:sp>
    </p:spTree>
    <p:extLst>
      <p:ext uri="{BB962C8B-B14F-4D97-AF65-F5344CB8AC3E}">
        <p14:creationId xmlns:p14="http://schemas.microsoft.com/office/powerpoint/2010/main" val="444663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28/12/2023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28/12/2023</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VLACHOS EVAGGELOS &amp; SIA O.E. based in ATHENS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200.000,00 € out of </a:t>
            </a:r>
            <a:r>
              <a:rPr lang="en-US" sz="1200">
                <a:solidFill>
                  <a:srgbClr val="002060"/>
                </a:solidFill>
                <a:latin typeface="Verdana" pitchFamily="34" charset="0"/>
                <a:ea typeface="Verdana" pitchFamily="34" charset="0"/>
                <a:cs typeface="Verdana" pitchFamily="34" charset="0"/>
              </a:rPr>
              <a:t>which 100.000,00 </a:t>
            </a:r>
            <a:r>
              <a:rPr lang="en-US" sz="1200" dirty="0">
                <a:solidFill>
                  <a:srgbClr val="002060"/>
                </a:solidFill>
                <a:latin typeface="Verdana" pitchFamily="34" charset="0"/>
                <a:ea typeface="Verdana" pitchFamily="34" charset="0"/>
                <a:cs typeface="Verdana" pitchFamily="34" charset="0"/>
              </a:rPr>
              <a:t>€  is public expenditure.  The Action is co-financed by Greece and the European Union - European Regional Development Fund.</a:t>
            </a:r>
          </a:p>
        </p:txBody>
      </p:sp>
      <p:sp>
        <p:nvSpPr>
          <p:cNvPr id="6" name="5 - TextBox"/>
          <p:cNvSpPr txBox="1"/>
          <p:nvPr/>
        </p:nvSpPr>
        <p:spPr>
          <a:xfrm>
            <a:off x="810196" y="6337126"/>
            <a:ext cx="9217024" cy="6001643"/>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241</Words>
  <Application>Microsoft Office PowerPoint</Application>
  <PresentationFormat>Προσαρμογή</PresentationFormat>
  <Paragraphs>25</Paragraphs>
  <Slides>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Vaia Apostolopoulou</cp:lastModifiedBy>
  <cp:revision>53</cp:revision>
  <dcterms:created xsi:type="dcterms:W3CDTF">2018-02-13T12:16:57Z</dcterms:created>
  <dcterms:modified xsi:type="dcterms:W3CDTF">2023-12-28T11:38:10Z</dcterms:modified>
</cp:coreProperties>
</file>